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49" r:id="rId2"/>
  </p:sldMasterIdLst>
  <p:notesMasterIdLst>
    <p:notesMasterId r:id="rId11"/>
  </p:notesMasterIdLst>
  <p:sldIdLst>
    <p:sldId id="256" r:id="rId3"/>
    <p:sldId id="257" r:id="rId4"/>
    <p:sldId id="266" r:id="rId5"/>
    <p:sldId id="258" r:id="rId6"/>
    <p:sldId id="267" r:id="rId7"/>
    <p:sldId id="268" r:id="rId8"/>
    <p:sldId id="269" r:id="rId9"/>
    <p:sldId id="265" r:id="rId10"/>
  </p:sldIdLst>
  <p:sldSz cx="9144000" cy="6858000" type="screen4x3"/>
  <p:notesSz cx="6858000" cy="92948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5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Rectangle 9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4900" y="696913"/>
            <a:ext cx="4638675" cy="3476625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82" name="Rectangle 10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76875" cy="417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829675"/>
            <a:ext cx="2962275" cy="4556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663FD55E-05AE-42E7-9CE9-EBC61FDBA6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217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A35F6AE-EE9E-407B-9EC8-03F6D6B5192B}" type="slidenum">
              <a:rPr lang="en-US"/>
              <a:pPr/>
              <a:t>1</a:t>
            </a:fld>
            <a:endParaRPr lang="en-US"/>
          </a:p>
        </p:txBody>
      </p:sp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3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2719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86B6B25C-6F59-4928-BDD4-60BFE5C880FA}" type="slidenum">
              <a:rPr lang="en-US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398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B961A2B-0F00-44DE-B538-60FEE4026635}" type="slidenum">
              <a:rPr lang="en-US"/>
              <a:pPr/>
              <a:t>2</a:t>
            </a:fld>
            <a:endParaRPr lang="en-US"/>
          </a:p>
        </p:txBody>
      </p:sp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E874B76C-2592-452E-9527-CE5FE30E50D2}" type="slidenum">
              <a:rPr lang="en-US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277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175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19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790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6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0985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7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1224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599996A-84B6-45EB-A8FA-251CF51DE0A1}" type="slidenum">
              <a:rPr lang="en-US"/>
              <a:pPr/>
              <a:t>8</a:t>
            </a:fld>
            <a:endParaRPr lang="en-US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C8F5865-34FC-410B-A5DA-5397FDD697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42ED603-2DC6-4E26-B8FE-462ED418EB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3D6F07D-79E5-4C70-9EDB-A9C63EC0C5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3838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4963"/>
            <a:ext cx="4033837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3035CEF-87EB-4085-BB9E-40C878603E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F55CAF0-E8A3-4526-B49F-D08B2797FA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64E7F20-4825-47CB-B2F5-90316ECF78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274692C-9EC9-4528-A6D7-8255AA1532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692F2FA-9CBE-43D1-80C8-313766ACC0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1973919-AD43-4729-B081-A269C0E95F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DA5A5F6-8180-412B-8958-A3DD9C9BF1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3050" y="273050"/>
            <a:ext cx="2054225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3450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B091751-B8F3-4924-BED2-79FC48104B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Text Box 1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09600" y="1328738"/>
            <a:ext cx="7924800" cy="28368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37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 b="1">
                <a:solidFill>
                  <a:srgbClr val="002060"/>
                </a:solidFill>
              </a:rPr>
              <a:t>Hidaya Institute of Science &amp; Technology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600200" y="4419600"/>
            <a:ext cx="6324600" cy="1016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>
                <a:solidFill>
                  <a:srgbClr val="000000"/>
                </a:solidFill>
                <a:cs typeface="Arial Unicode MS" pitchFamily="32" charset="0"/>
              </a:rPr>
              <a:t>www.histpk.org</a:t>
            </a:r>
          </a:p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i="1">
                <a:solidFill>
                  <a:srgbClr val="000000"/>
                </a:solidFill>
                <a:cs typeface="Arial Unicode MS" pitchFamily="32" charset="0"/>
              </a:rPr>
              <a:t>A Division of Hidaya Trust, Pakistan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305282" y="6550223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400" b="0" dirty="0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 N </a:t>
            </a:r>
            <a:r>
              <a:rPr lang="en-US" sz="1400" b="0" dirty="0" err="1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Jatt</a:t>
            </a:r>
            <a:endParaRPr lang="en-US" sz="1400" b="0" dirty="0">
              <a:solidFill>
                <a:schemeClr val="accent3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4075" cy="4667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39FE60B7-18FD-4E95-AB39-D7F3F783F2D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0075" cy="11350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0075" cy="45164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8" name="TextBox 6"/>
          <p:cNvSpPr txBox="1"/>
          <p:nvPr userDrawn="1"/>
        </p:nvSpPr>
        <p:spPr>
          <a:xfrm>
            <a:off x="305282" y="6558061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400" b="0" dirty="0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 N </a:t>
            </a:r>
            <a:r>
              <a:rPr lang="en-US" sz="1400" b="0" dirty="0" err="1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Jatt</a:t>
            </a:r>
            <a:endParaRPr lang="en-US" sz="1400" b="0" dirty="0">
              <a:solidFill>
                <a:schemeClr val="accent3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3783012"/>
            <a:ext cx="8229600" cy="1246188"/>
          </a:xfrm>
          <a:ln/>
        </p:spPr>
        <p:txBody>
          <a:bodyPr/>
          <a:lstStyle/>
          <a:p>
            <a:pPr eaLnBrk="1">
              <a:lnSpc>
                <a:spcPct val="93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/>
              <a:t>Ownership</a:t>
            </a:r>
            <a:endParaRPr lang="en-US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70" b="89691" l="8108" r="89961">
                        <a14:foregroundMark x1="27799" y1="25773" x2="50965" y2="22165"/>
                        <a14:backgroundMark x1="44788" y1="75773" x2="55212" y2="85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719137"/>
            <a:ext cx="2466975" cy="1847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89908" l="6494" r="89610">
                        <a14:foregroundMark x1="62338" y1="17431" x2="67965" y2="57798"/>
                        <a14:backgroundMark x1="40693" y1="55505" x2="55844" y2="56881"/>
                        <a14:backgroundMark x1="53680" y1="68807" x2="41991" y2="743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251198"/>
            <a:ext cx="3276600" cy="309220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File Ownership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File </a:t>
            </a:r>
            <a:r>
              <a:rPr lang="en-US" sz="2800" dirty="0"/>
              <a:t>&amp; folder security is a big part of any operating </a:t>
            </a:r>
            <a:r>
              <a:rPr lang="en-US" sz="2800" dirty="0" smtClean="0"/>
              <a:t>system.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These </a:t>
            </a:r>
            <a:r>
              <a:rPr lang="en-US" sz="2800" dirty="0"/>
              <a:t>permissions allow you to choose exactly who can access your files and folders, providing an overall enhanced security system</a:t>
            </a:r>
            <a:r>
              <a:rPr lang="en-US" sz="2800" dirty="0" smtClean="0"/>
              <a:t>.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This </a:t>
            </a:r>
            <a:r>
              <a:rPr lang="en-US" sz="2800" dirty="0"/>
              <a:t>is one of the major weaknesses in the older Windows operating systems where, by default, all users </a:t>
            </a:r>
            <a:r>
              <a:rPr lang="en-US" sz="2800" dirty="0" smtClean="0"/>
              <a:t>could see </a:t>
            </a:r>
            <a:r>
              <a:rPr lang="en-US" sz="2800" dirty="0"/>
              <a:t>each other's files (Windows 95, 98, Me</a:t>
            </a:r>
            <a:r>
              <a:rPr lang="en-US" sz="2800" dirty="0" smtClean="0"/>
              <a:t>).</a:t>
            </a: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5528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File Ownership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The </a:t>
            </a:r>
            <a:r>
              <a:rPr lang="en-US" sz="2800" dirty="0"/>
              <a:t>user who </a:t>
            </a:r>
            <a:r>
              <a:rPr lang="en-US" sz="2800" dirty="0" smtClean="0"/>
              <a:t>creates </a:t>
            </a:r>
            <a:r>
              <a:rPr lang="en-US" sz="2800" dirty="0"/>
              <a:t>a file or </a:t>
            </a:r>
            <a:r>
              <a:rPr lang="en-US" sz="2800" dirty="0" smtClean="0"/>
              <a:t>directory is </a:t>
            </a:r>
            <a:r>
              <a:rPr lang="en-US" sz="2800" dirty="0"/>
              <a:t>the owner of that file or directory</a:t>
            </a:r>
            <a:r>
              <a:rPr lang="en-US" sz="2800" dirty="0" smtClean="0"/>
              <a:t>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Only the Root </a:t>
            </a:r>
            <a:r>
              <a:rPr lang="en-US" sz="2800" dirty="0"/>
              <a:t>user can change the </a:t>
            </a:r>
            <a:r>
              <a:rPr lang="en-US" sz="2800" dirty="0" smtClean="0"/>
              <a:t>ownership </a:t>
            </a:r>
            <a:r>
              <a:rPr lang="en-US" sz="2800" dirty="0"/>
              <a:t>of file or directory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File Ownership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>
                <a:solidFill>
                  <a:schemeClr val="accent2"/>
                </a:solidFill>
              </a:rPr>
              <a:t>ch</a:t>
            </a:r>
            <a:r>
              <a:rPr lang="en-US" sz="2800" dirty="0" err="1" smtClean="0">
                <a:solidFill>
                  <a:srgbClr val="C00000"/>
                </a:solidFill>
              </a:rPr>
              <a:t>own</a:t>
            </a:r>
            <a:r>
              <a:rPr lang="en-US" sz="2800" dirty="0" smtClean="0"/>
              <a:t>  (</a:t>
            </a:r>
            <a:r>
              <a:rPr lang="en-US" sz="2800" dirty="0" smtClean="0">
                <a:solidFill>
                  <a:schemeClr val="accent2"/>
                </a:solidFill>
              </a:rPr>
              <a:t>Ch</a:t>
            </a:r>
            <a:r>
              <a:rPr lang="en-US" sz="2800" dirty="0" smtClean="0"/>
              <a:t>ange </a:t>
            </a:r>
            <a:r>
              <a:rPr lang="en-US" sz="2800" dirty="0" smtClean="0">
                <a:solidFill>
                  <a:srgbClr val="C00000"/>
                </a:solidFill>
              </a:rPr>
              <a:t>Own</a:t>
            </a:r>
            <a:r>
              <a:rPr lang="en-US" sz="2800" dirty="0" smtClean="0"/>
              <a:t>ership)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This </a:t>
            </a:r>
            <a:r>
              <a:rPr lang="en-US" sz="2400" dirty="0"/>
              <a:t>command </a:t>
            </a:r>
            <a:r>
              <a:rPr lang="en-US" sz="2400" dirty="0" smtClean="0"/>
              <a:t>is used </a:t>
            </a:r>
            <a:r>
              <a:rPr lang="en-US" sz="2400" dirty="0"/>
              <a:t>to change user ownership and </a:t>
            </a:r>
            <a:r>
              <a:rPr lang="en-US" sz="2400" dirty="0" smtClean="0"/>
              <a:t>it is also used </a:t>
            </a:r>
            <a:r>
              <a:rPr lang="en-US" sz="2400" dirty="0"/>
              <a:t>to </a:t>
            </a:r>
            <a:r>
              <a:rPr lang="en-US" sz="2400" dirty="0" smtClean="0"/>
              <a:t>change both user ownership and </a:t>
            </a:r>
            <a:r>
              <a:rPr lang="en-US" sz="2400" dirty="0"/>
              <a:t>group ownership of </a:t>
            </a:r>
            <a:r>
              <a:rPr lang="en-US" sz="2400" dirty="0" smtClean="0"/>
              <a:t>any file or </a:t>
            </a:r>
            <a:r>
              <a:rPr lang="en-US" sz="2400" dirty="0"/>
              <a:t>directory</a:t>
            </a:r>
            <a:r>
              <a:rPr lang="en-US" sz="2400" dirty="0" smtClean="0"/>
              <a:t>.</a:t>
            </a:r>
            <a:endParaRPr lang="en-US" sz="2400" dirty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4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Syntax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/>
              <a:t>c</a:t>
            </a:r>
            <a:r>
              <a:rPr lang="en-US" sz="2400" dirty="0" err="1" smtClean="0"/>
              <a:t>hown</a:t>
            </a:r>
            <a:r>
              <a:rPr lang="en-US" sz="2400" dirty="0" smtClean="0"/>
              <a:t>     </a:t>
            </a:r>
            <a:r>
              <a:rPr lang="en-US" sz="2400" i="1" dirty="0" smtClean="0"/>
              <a:t>user-name    file-name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 smtClean="0"/>
              <a:t>chown</a:t>
            </a:r>
            <a:r>
              <a:rPr lang="en-US" sz="2400" dirty="0" smtClean="0"/>
              <a:t>     </a:t>
            </a:r>
            <a:r>
              <a:rPr lang="en-US" sz="2400" i="1" dirty="0" err="1"/>
              <a:t>user-name:group-name</a:t>
            </a:r>
            <a:r>
              <a:rPr lang="en-US" sz="2400" i="1" dirty="0"/>
              <a:t>   </a:t>
            </a:r>
            <a:r>
              <a:rPr lang="en-US" sz="2400" i="1" dirty="0" smtClean="0"/>
              <a:t> file-name</a:t>
            </a:r>
            <a:endParaRPr lang="en-US" sz="2400" i="1" dirty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4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045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Group Ownership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chgrp</a:t>
            </a:r>
            <a:r>
              <a:rPr lang="en-US" sz="2800" dirty="0" smtClean="0"/>
              <a:t>  </a:t>
            </a:r>
            <a:r>
              <a:rPr lang="en-US" sz="2800" dirty="0"/>
              <a:t>(</a:t>
            </a:r>
            <a:r>
              <a:rPr lang="en-US" sz="2800" dirty="0">
                <a:solidFill>
                  <a:schemeClr val="accent2"/>
                </a:solidFill>
              </a:rPr>
              <a:t>Ch</a:t>
            </a:r>
            <a:r>
              <a:rPr lang="en-US" sz="2800" dirty="0"/>
              <a:t>ange </a:t>
            </a:r>
            <a:r>
              <a:rPr lang="en-US" sz="2800" dirty="0" smtClean="0">
                <a:solidFill>
                  <a:srgbClr val="C00000"/>
                </a:solidFill>
              </a:rPr>
              <a:t>Gr</a:t>
            </a:r>
            <a:r>
              <a:rPr lang="en-US" dirty="0"/>
              <a:t>ou</a:t>
            </a:r>
            <a:r>
              <a:rPr lang="en-US" sz="2800" dirty="0" smtClean="0">
                <a:solidFill>
                  <a:srgbClr val="C00000"/>
                </a:solidFill>
              </a:rPr>
              <a:t>p</a:t>
            </a:r>
            <a:r>
              <a:rPr lang="en-US" sz="2800" dirty="0" smtClean="0"/>
              <a:t>)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To </a:t>
            </a:r>
            <a:r>
              <a:rPr lang="en-US" sz="2400" dirty="0"/>
              <a:t>change the group ownership of file </a:t>
            </a:r>
            <a:r>
              <a:rPr lang="en-US" sz="2400" dirty="0" smtClean="0"/>
              <a:t>or directory.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Syntax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/>
              <a:t>c</a:t>
            </a:r>
            <a:r>
              <a:rPr lang="en-US" sz="2400" dirty="0" err="1" smtClean="0"/>
              <a:t>hgrp</a:t>
            </a:r>
            <a:r>
              <a:rPr lang="en-US" sz="2400" dirty="0" smtClean="0"/>
              <a:t>    </a:t>
            </a:r>
            <a:r>
              <a:rPr lang="en-US" sz="2400" i="1" dirty="0" smtClean="0"/>
              <a:t>group-name     file-name</a:t>
            </a:r>
            <a:r>
              <a:rPr lang="en-US" sz="2400" dirty="0" smtClean="0"/>
              <a:t> 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939" b="89944" l="10000" r="96667">
                        <a14:foregroundMark x1="75000" y1="28492" x2="84167" y2="27933"/>
                        <a14:foregroundMark x1="19167" y1="48045" x2="34167" y2="486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066800"/>
            <a:ext cx="3505200" cy="261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3917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File Ownership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chown</a:t>
            </a:r>
            <a:r>
              <a:rPr lang="en-US" sz="2800" dirty="0" smtClean="0"/>
              <a:t>  </a:t>
            </a:r>
            <a:r>
              <a:rPr lang="en-US" sz="2800" dirty="0" smtClean="0"/>
              <a:t> -</a:t>
            </a:r>
            <a:r>
              <a:rPr lang="en-US" sz="2800" dirty="0" smtClean="0"/>
              <a:t>R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/>
              <a:t>c</a:t>
            </a:r>
            <a:r>
              <a:rPr lang="en-US" sz="2800" dirty="0" err="1" smtClean="0"/>
              <a:t>hgrp</a:t>
            </a:r>
            <a:r>
              <a:rPr lang="en-US" sz="2800" dirty="0" smtClean="0"/>
              <a:t>    -R</a:t>
            </a:r>
            <a:endParaRPr lang="en-US" sz="2800" dirty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To </a:t>
            </a:r>
            <a:r>
              <a:rPr lang="en-US" sz="2400" dirty="0"/>
              <a:t>change user ownership or both user ownership and group ownership of directory and </a:t>
            </a:r>
            <a:r>
              <a:rPr lang="en-US" sz="2400" dirty="0" smtClean="0"/>
              <a:t>its contents/subdirectories </a:t>
            </a:r>
            <a:r>
              <a:rPr lang="en-US" sz="2400" dirty="0"/>
              <a:t>recursively.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4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Syntax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 smtClean="0"/>
              <a:t>chown</a:t>
            </a:r>
            <a:r>
              <a:rPr lang="en-US" sz="2400" dirty="0" smtClean="0"/>
              <a:t>    -R    </a:t>
            </a:r>
            <a:r>
              <a:rPr lang="en-US" sz="2400" i="1" dirty="0"/>
              <a:t>user-name   </a:t>
            </a:r>
            <a:r>
              <a:rPr lang="en-US" sz="2400" i="1" dirty="0" smtClean="0"/>
              <a:t>  </a:t>
            </a:r>
            <a:r>
              <a:rPr lang="en-US" sz="2400" i="1" dirty="0" err="1"/>
              <a:t>dir</a:t>
            </a:r>
            <a:r>
              <a:rPr lang="en-US" sz="2400" i="1" dirty="0"/>
              <a:t>-name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/>
              <a:t>chgrp</a:t>
            </a:r>
            <a:r>
              <a:rPr lang="en-US" sz="2400" dirty="0"/>
              <a:t>      -R    </a:t>
            </a:r>
            <a:r>
              <a:rPr lang="en-US" sz="2400" i="1" dirty="0"/>
              <a:t>group-name     </a:t>
            </a:r>
            <a:r>
              <a:rPr lang="en-US" sz="2400" i="1" dirty="0" err="1"/>
              <a:t>dir</a:t>
            </a:r>
            <a:r>
              <a:rPr lang="en-US" sz="2400" i="1" dirty="0"/>
              <a:t>-name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 smtClean="0"/>
              <a:t>chown</a:t>
            </a:r>
            <a:r>
              <a:rPr lang="en-US" sz="2400" dirty="0" smtClean="0"/>
              <a:t>    -R    </a:t>
            </a:r>
            <a:r>
              <a:rPr lang="en-US" sz="2400" i="1" dirty="0" err="1"/>
              <a:t>user-name:group-name</a:t>
            </a:r>
            <a:r>
              <a:rPr lang="en-US" sz="2400" i="1" dirty="0"/>
              <a:t> </a:t>
            </a:r>
            <a:r>
              <a:rPr lang="en-US" sz="2400" i="1" dirty="0" smtClean="0"/>
              <a:t>    </a:t>
            </a:r>
            <a:r>
              <a:rPr lang="en-US" sz="2400" i="1" dirty="0" err="1" smtClean="0"/>
              <a:t>dir</a:t>
            </a:r>
            <a:r>
              <a:rPr lang="en-US" sz="2400" i="1" dirty="0" smtClean="0"/>
              <a:t>-name</a:t>
            </a:r>
            <a:endParaRPr lang="en-US" sz="2400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4540" y1="42581" x2="0" y2="55484"/>
                        <a14:foregroundMark x1="89877" y1="20000" x2="99693" y2="35484"/>
                        <a14:backgroundMark x1="15337" y1="10323" x2="60123" y2="10968"/>
                        <a14:backgroundMark x1="12577" y1="20000" x2="32209" y2="34194"/>
                        <a14:backgroundMark x1="32515" y1="34194" x2="61043" y2="12903"/>
                        <a14:backgroundMark x1="62883" y1="5161" x2="75767" y2="0"/>
                        <a14:backgroundMark x1="93252" y1="18065" x2="80675" y2="645"/>
                        <a14:backgroundMark x1="79448" y1="63871" x2="57975" y2="49677"/>
                        <a14:backgroundMark x1="58896" y1="67097" x2="50920" y2="41935"/>
                        <a14:backgroundMark x1="32515" y1="45806" x2="34356" y2="48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219200"/>
            <a:ext cx="31051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899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971800"/>
            <a:ext cx="8229600" cy="10541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 dirty="0">
                <a:latin typeface="AR BERKLEY" panose="02000000000000000000" pitchFamily="2" charset="0"/>
                <a:cs typeface="MV Boli" panose="02000500030200090000" pitchFamily="2" charset="0"/>
              </a:rPr>
              <a:t>The End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3785</TotalTime>
  <Words>226</Words>
  <Application>Microsoft Office PowerPoint</Application>
  <PresentationFormat>On-screen Show (4:3)</PresentationFormat>
  <Paragraphs>51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 Unicode MS</vt:lpstr>
      <vt:lpstr>AR BERKLEY</vt:lpstr>
      <vt:lpstr>Arial</vt:lpstr>
      <vt:lpstr>MV Boli</vt:lpstr>
      <vt:lpstr>Times New Roman</vt:lpstr>
      <vt:lpstr>Office Theme</vt:lpstr>
      <vt:lpstr>Office Theme</vt:lpstr>
      <vt:lpstr>PowerPoint Presentation</vt:lpstr>
      <vt:lpstr>Ownership</vt:lpstr>
      <vt:lpstr>File Ownership</vt:lpstr>
      <vt:lpstr>File Ownership</vt:lpstr>
      <vt:lpstr>File Ownership</vt:lpstr>
      <vt:lpstr>Group Ownership</vt:lpstr>
      <vt:lpstr>File Ownership</vt:lpstr>
      <vt:lpstr>The End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Mohamed Shafik</dc:creator>
  <cp:lastModifiedBy>hist</cp:lastModifiedBy>
  <cp:revision>290</cp:revision>
  <cp:lastPrinted>1601-01-01T00:00:00Z</cp:lastPrinted>
  <dcterms:created xsi:type="dcterms:W3CDTF">2009-01-19T21:56:39Z</dcterms:created>
  <dcterms:modified xsi:type="dcterms:W3CDTF">2014-10-28T06:10:01Z</dcterms:modified>
</cp:coreProperties>
</file>